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84" r:id="rId4"/>
    <p:sldId id="264" r:id="rId5"/>
    <p:sldId id="265" r:id="rId6"/>
    <p:sldId id="290" r:id="rId7"/>
    <p:sldId id="270" r:id="rId8"/>
    <p:sldId id="285" r:id="rId9"/>
    <p:sldId id="287" r:id="rId10"/>
    <p:sldId id="288" r:id="rId11"/>
    <p:sldId id="286" r:id="rId12"/>
    <p:sldId id="292" r:id="rId13"/>
    <p:sldId id="291" r:id="rId14"/>
    <p:sldId id="266" r:id="rId15"/>
    <p:sldId id="283" r:id="rId16"/>
    <p:sldId id="282" r:id="rId17"/>
    <p:sldId id="272" r:id="rId18"/>
    <p:sldId id="267" r:id="rId19"/>
    <p:sldId id="273" r:id="rId20"/>
    <p:sldId id="293" r:id="rId21"/>
    <p:sldId id="294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01" autoAdjust="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>
                <a:solidFill>
                  <a:prstClr val="black"/>
                </a:solidFill>
              </a:rPr>
              <a:pPr/>
              <a:t>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4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5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7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4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3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5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5"/>
            <a:ext cx="681566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8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8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9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6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3DAB0-662F-457F-8D3D-74103145CAF5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1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6" indent="-214318" algn="l" defTabSz="68581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1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5.jpe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2.jpg"/><Relationship Id="rId4" Type="http://schemas.openxmlformats.org/officeDocument/2006/relationships/image" Target="../media/image10.jp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5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4.jpg"/><Relationship Id="rId4" Type="http://schemas.openxmlformats.org/officeDocument/2006/relationships/image" Target="../media/image23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405" y="218364"/>
            <a:ext cx="6469038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12722" r="18221" b="888"/>
          <a:stretch/>
        </p:blipFill>
        <p:spPr>
          <a:xfrm rot="16200000">
            <a:off x="6808318" y="1653300"/>
            <a:ext cx="2448578" cy="3754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985" r="-2182" b="11940"/>
          <a:stretch/>
        </p:blipFill>
        <p:spPr>
          <a:xfrm>
            <a:off x="2019869" y="1924333"/>
            <a:ext cx="3425588" cy="3889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8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851" y="5672441"/>
            <a:ext cx="939579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আম ,পেঁপে ,পেয়ারা,বাঙ্গি সবজ রঙের।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0" y="152399"/>
            <a:ext cx="3985846" cy="2825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3" y="3078773"/>
            <a:ext cx="4032741" cy="2372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23" y="3094891"/>
            <a:ext cx="3727939" cy="2403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222739"/>
            <a:ext cx="3681046" cy="2754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55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111" y="5988217"/>
            <a:ext cx="871024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98" y="286603"/>
            <a:ext cx="4374707" cy="2661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3343701"/>
            <a:ext cx="4476465" cy="237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3234521"/>
            <a:ext cx="4312693" cy="2484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204717"/>
            <a:ext cx="4449170" cy="2784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3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618" y="238538"/>
            <a:ext cx="404191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1374" y="2915478"/>
            <a:ext cx="4426226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4423" r="28110" b="19190"/>
          <a:stretch/>
        </p:blipFill>
        <p:spPr>
          <a:xfrm>
            <a:off x="464234" y="1631852"/>
            <a:ext cx="5584874" cy="3756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21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303" y="557100"/>
            <a:ext cx="363415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107" y="2006220"/>
            <a:ext cx="5254388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স্পষ্ট ও শ্রবনযোগ্য স্বরে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 শিক্ষার্থীরা লাইনের নিচে আঙ্গুল রেখে মিলাবে।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36" y="2019867"/>
            <a:ext cx="3429000" cy="3671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4" y="300251"/>
            <a:ext cx="503602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323833"/>
            <a:ext cx="4107976" cy="4476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86651" y="2565780"/>
            <a:ext cx="6168788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আমি পড়ব শিক্ষার্থীরা আমার সাথে সমস্বরে কয়েকবার পড়বে।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839" y="641444"/>
            <a:ext cx="3384645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" y="2131577"/>
            <a:ext cx="5308980" cy="3903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23379" y="2415654"/>
            <a:ext cx="5381767" cy="28007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শিক্ষার্থিদের দলে ভাগ করে দিয়ে নির্ধারিত পাঠ্যাংশটুকু নিয়ে নিজেদের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আলোচনা করতে বলব।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6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029" y="2067811"/>
            <a:ext cx="511126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বাক্য তৈরী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945" y="3105916"/>
            <a:ext cx="3767309" cy="280076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6531" y="409433"/>
            <a:ext cx="4162567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5517" y="3275462"/>
            <a:ext cx="5008728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নির্ধারিত অংশ থেকে ছোট ছোট শব্দ দিয়ে শিক্ষার্থীদের বাক্য তৈরীতে সহায়তা করব।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013" y="122830"/>
            <a:ext cx="431269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068" y="1445440"/>
            <a:ext cx="8857397" cy="54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8924" y="164124"/>
            <a:ext cx="3995224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131" y="3627996"/>
            <a:ext cx="334370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মুল্যায়ন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3349" y="3193367"/>
            <a:ext cx="6246055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 শিক্ষার্থীদের পাঠ্যাংশটুকু পড়তে বলব।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901" y="281353"/>
            <a:ext cx="374200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033" y="1533376"/>
            <a:ext cx="7455878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নির্ধারিত অংশ থেকে ছোট ছোট প্রশ্নের উত্তর লিখতে দিব।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7606" y="3896751"/>
            <a:ext cx="6654019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দেশে সবচেয়ে বেশী ফলে কোন ফল?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কাঁচা অবস্থায় কোন কোন ফল সবুজ?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৩।কোন কোন ফল পাকার পরে হলুদ বা সোনালি রং এর হয়?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6" y="2256235"/>
            <a:ext cx="6185197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মোসাঃ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রহিমা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খানম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সহকারী শিক্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ত্র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ী সঃ প্রাঃ বিদ্যালয়</a:t>
            </a: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বোয়ালমারী, ফরিদপু</a:t>
            </a:r>
            <a:r>
              <a:rPr lang="as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cs typeface="NikoshBAN" pitchFamily="2" charset="0"/>
              </a:rPr>
              <a:t>rahima260683@gmail.com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2479" y="365611"/>
            <a:ext cx="5085415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7" y="1801504"/>
            <a:ext cx="3493826" cy="3998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3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692" y="395784"/>
            <a:ext cx="3302759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563" y="2292824"/>
            <a:ext cx="6209731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শিক্ষার্থীকে খুজে বের করে পাঠ্যাংশটুকু পুনরায় পড়তে সহযোগিতা করব।</a:t>
            </a: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375" y="295422"/>
            <a:ext cx="324963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1856935"/>
            <a:ext cx="5247250" cy="448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3" y="2349305"/>
            <a:ext cx="4346917" cy="3291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7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2239283"/>
            <a:ext cx="6344529" cy="40626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শ্রেনিঃদ্বিতীয়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শিরোনাম:নানা রঙের ফুলফল।</a:t>
            </a:r>
          </a:p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পাঠ্যাংশঃএদেশে ফলে.........হলুদ বা সোনালি।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33860" r="59263" b="-572"/>
          <a:stretch/>
        </p:blipFill>
        <p:spPr>
          <a:xfrm>
            <a:off x="8069188" y="2253350"/>
            <a:ext cx="2873589" cy="3774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0984" y="309490"/>
            <a:ext cx="3249637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3636" y="191068"/>
            <a:ext cx="3766782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8744" y="2628068"/>
            <a:ext cx="5767754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3.2.2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স্পষ্টও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ভাবে বলতে পারবে।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 বর্ননামূলক বিষয় পড়তে পারবে।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 পাঠে ব্যবহৃত শব্দ দিয়ে বাক্য লিখতে পারবে।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2066" y="191068"/>
            <a:ext cx="491319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9" y="1078174"/>
            <a:ext cx="3398293" cy="2456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091822"/>
            <a:ext cx="3480179" cy="263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037230"/>
            <a:ext cx="3029804" cy="2552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4073856"/>
            <a:ext cx="3166565" cy="2545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3903260"/>
            <a:ext cx="3070746" cy="275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4" y="3930554"/>
            <a:ext cx="3347895" cy="2797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0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385" y="1269241"/>
            <a:ext cx="5104263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4548" y="2841674"/>
            <a:ext cx="54864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ফুলফল।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9" y="5334000"/>
            <a:ext cx="1008184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7" y="269631"/>
            <a:ext cx="3259015" cy="4677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2245" r="6687" b="15646"/>
          <a:stretch/>
        </p:blipFill>
        <p:spPr>
          <a:xfrm>
            <a:off x="4625925" y="328246"/>
            <a:ext cx="3896752" cy="4677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445477"/>
            <a:ext cx="4248443" cy="4665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56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357" y="5552661"/>
            <a:ext cx="1064149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আম,জাম, পেয়ারা, পেঁপে, বাঙ্গি, তরমুজ,লিচুও প্রচুর ফলে।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40677"/>
            <a:ext cx="3091595" cy="2590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55" y="211015"/>
            <a:ext cx="2734042" cy="2473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17" y="211016"/>
            <a:ext cx="2343150" cy="246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2930769"/>
            <a:ext cx="3058257" cy="2485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0" y="2907323"/>
            <a:ext cx="2888273" cy="2473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92" y="2930768"/>
            <a:ext cx="3376246" cy="2450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10168"/>
          <a:stretch/>
        </p:blipFill>
        <p:spPr>
          <a:xfrm>
            <a:off x="3516923" y="211014"/>
            <a:ext cx="2731477" cy="2508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80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122" y="5920154"/>
            <a:ext cx="960588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বাতাবি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লেবু,জামরুল,তাল,কমলা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" y="410308"/>
            <a:ext cx="3305908" cy="273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93" y="445476"/>
            <a:ext cx="3219816" cy="269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5" y="457200"/>
            <a:ext cx="3111378" cy="257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3434863"/>
            <a:ext cx="3399692" cy="235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32" y="3423139"/>
            <a:ext cx="3390167" cy="232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76" y="3376246"/>
            <a:ext cx="3174023" cy="2391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8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314</Words>
  <Application>Microsoft Office PowerPoint</Application>
  <PresentationFormat>Widescreen</PresentationFormat>
  <Paragraphs>57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145</cp:revision>
  <dcterms:created xsi:type="dcterms:W3CDTF">2017-09-10T16:14:28Z</dcterms:created>
  <dcterms:modified xsi:type="dcterms:W3CDTF">2017-10-05T05:25:33Z</dcterms:modified>
</cp:coreProperties>
</file>